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A8544-8D92-BFF4-0AB2-0DB4E3026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0D88D0-8B7A-D710-A75F-1797D1242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76276-1E30-8F05-AA6D-153D073C8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64F2-8B04-8441-8EBD-C55C6E92592D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48688-0017-52AD-DB32-807CA2469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ED87E-0AED-DEAF-07C4-CC92BD2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A339D-2B96-DA46-9E8C-0BF43FE7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25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68C86-088B-81C0-11D7-B0B3DDFB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1EC89-43CC-9CAC-35DA-98C30AF29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8CAD-7CB3-3804-E47B-579B7BD5E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64F2-8B04-8441-8EBD-C55C6E92592D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67BC2-DFFB-584F-0613-F8FD6C87A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DF9B6-E44D-260A-0960-841A21C93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A339D-2B96-DA46-9E8C-0BF43FE7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7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B1EAF7-FE8A-CBD3-6F37-7E771BEE3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1BF5E-1D8A-D3DC-289F-5C1151D24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3FC52-03D0-C1C1-C737-3268DD476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64F2-8B04-8441-8EBD-C55C6E92592D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E311F-5369-16DF-9A1C-3ED40EFA4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EFB38-26E8-FA37-CEB0-505FE79EC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A339D-2B96-DA46-9E8C-0BF43FE7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19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C1FE-FEFF-FBCF-6D18-40999CD5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55ECD-5303-CA38-F8E2-FB88DB5F7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8B301-5831-796F-D468-C7B0DE815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64F2-8B04-8441-8EBD-C55C6E92592D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5FF98-5A72-0A9E-25F9-DD2438A4F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D6EE2-E881-3659-DC0D-310B7D62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A339D-2B96-DA46-9E8C-0BF43FE7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53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B3B12-D83F-E858-DA0A-FAC95983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F4F5E-67D6-5BC4-94D8-22FB57B76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08583-E302-4758-0F8E-89629941E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64F2-8B04-8441-8EBD-C55C6E92592D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161AE-9868-8F03-0556-F1534311B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0A90-E4DB-0354-BA76-682A4C4A0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A339D-2B96-DA46-9E8C-0BF43FE7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34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56024-8DFA-B810-91B7-DC068214E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D9CA7-95EF-DCB9-85CC-067CCCE27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7084A-CEC8-3A07-6CA6-2A5924842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BE80EE-A3EB-6B54-6708-45C572F26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64F2-8B04-8441-8EBD-C55C6E92592D}" type="datetimeFigureOut">
              <a:rPr lang="en-US" smtClean="0"/>
              <a:t>6/20/23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B9D41-EFCB-D84E-4A52-E3F2A9221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34006-42CE-CE0A-B0E9-AC1AC99CF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A339D-2B96-DA46-9E8C-0BF43FE7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16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7C63-E2C9-DD50-59DD-92F70AEED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4033E-1A5C-984C-2B3D-9CE60456E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36ECC-550E-4762-790E-866F86A7C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C3BF14-2126-D50E-ED8C-83B3DA74F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D4F9BF-5432-EE08-DA44-29276588FC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514164-2048-8992-6F4A-B152E674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64F2-8B04-8441-8EBD-C55C6E92592D}" type="datetimeFigureOut">
              <a:rPr lang="en-US" smtClean="0"/>
              <a:t>6/20/23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8D157C-568F-2E84-C5EA-D26A2BB5B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030620-E635-E172-E948-E387C78E4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A339D-2B96-DA46-9E8C-0BF43FE7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53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14A90-B7B2-9E31-4CDF-10D38B74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A7097B-C597-9859-16C8-0C35B6DBD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64F2-8B04-8441-8EBD-C55C6E92592D}" type="datetimeFigureOut">
              <a:rPr lang="en-US" smtClean="0"/>
              <a:t>6/20/23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E1FBEB-1DDC-6D0C-4866-26F0B2046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51E6F-686A-8C19-3027-3A8613195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A339D-2B96-DA46-9E8C-0BF43FE7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01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7DDA5F-2B55-8C37-33CC-40206417B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64F2-8B04-8441-8EBD-C55C6E92592D}" type="datetimeFigureOut">
              <a:rPr lang="en-US" smtClean="0"/>
              <a:t>6/20/23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23C740-B5B2-E9A3-5A05-EC1DCE70C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A8397-9E5D-B49F-F57C-15F8D9A1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A339D-2B96-DA46-9E8C-0BF43FE7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5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A704C-262F-92DA-A4F7-52206120F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890B-A631-4255-87CA-67AC74068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C38DE-FB9D-7103-9DC9-47FFD35F9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B9D6A-76C2-0437-5037-CA6F19854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64F2-8B04-8441-8EBD-C55C6E92592D}" type="datetimeFigureOut">
              <a:rPr lang="en-US" smtClean="0"/>
              <a:t>6/20/23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2205E-46EA-CD2C-4FE4-7D0FCFE99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79379-570E-6007-00C7-B1827125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A339D-2B96-DA46-9E8C-0BF43FE7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13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AD2C-DA1C-C826-DCDB-70413055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02BE2F-1744-6751-25CD-739BFA129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815A6-BE5B-177F-B817-C9A80B78F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18416-E9F8-EE8D-33B7-F47606B87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64F2-8B04-8441-8EBD-C55C6E92592D}" type="datetimeFigureOut">
              <a:rPr lang="en-US" smtClean="0"/>
              <a:t>6/20/23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B9485-16E5-63D4-B6F6-CB1E9CF88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E5B34-9B33-FBBB-94C5-F10C5F04D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A339D-2B96-DA46-9E8C-0BF43FE7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98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DC08C0-91D7-EF0F-1A2B-074C63DF9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DDE6F-345C-84C2-7FD8-F57EFC851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EA56E-46DC-2272-FCF1-B39CD3094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A64F2-8B04-8441-8EBD-C55C6E92592D}" type="datetimeFigureOut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9DBE4-6713-39A2-A6FC-D66CD8DD54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F6604-17FC-023C-0509-4A5C04BAD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A339D-2B96-DA46-9E8C-0BF43FE77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3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E60F07-635C-2E2E-8A69-141D56DC0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097" y="1413427"/>
            <a:ext cx="7772400" cy="403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CCB110-E2B9-D44B-0865-87231D258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35" t="1706" r="16907" b="13228"/>
          <a:stretch/>
        </p:blipFill>
        <p:spPr>
          <a:xfrm>
            <a:off x="2014151" y="383059"/>
            <a:ext cx="3892380" cy="446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6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3B5694D-2FC3-2800-3953-D963BE94E6B1}"/>
              </a:ext>
            </a:extLst>
          </p:cNvPr>
          <p:cNvGrpSpPr/>
          <p:nvPr/>
        </p:nvGrpSpPr>
        <p:grpSpPr>
          <a:xfrm>
            <a:off x="1590611" y="1312201"/>
            <a:ext cx="6507239" cy="3875253"/>
            <a:chOff x="1099488" y="389586"/>
            <a:chExt cx="10207433" cy="607882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0E873AA-1F30-A0C7-6F54-9FD280CF769C}"/>
                </a:ext>
              </a:extLst>
            </p:cNvPr>
            <p:cNvSpPr/>
            <p:nvPr/>
          </p:nvSpPr>
          <p:spPr>
            <a:xfrm>
              <a:off x="1325896" y="389586"/>
              <a:ext cx="9311425" cy="6078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48"/>
            </a:p>
          </p:txBody>
        </p:sp>
        <p:pic>
          <p:nvPicPr>
            <p:cNvPr id="6" name="Picture 5" descr="A picture containing snow, tree, outdoor, nature&#10;&#10;Description automatically generated">
              <a:extLst>
                <a:ext uri="{FF2B5EF4-FFF2-40B4-BE49-F238E27FC236}">
                  <a16:creationId xmlns:a16="http://schemas.microsoft.com/office/drawing/2014/main" id="{4675193A-AAB1-A53B-A030-E7B432637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2666" y="3262620"/>
              <a:ext cx="3344255" cy="2507720"/>
            </a:xfrm>
            <a:prstGeom prst="rect">
              <a:avLst/>
            </a:prstGeom>
          </p:spPr>
        </p:pic>
        <p:pic>
          <p:nvPicPr>
            <p:cNvPr id="7" name="Picture 6" descr="A picture containing text, grass, tree, outdoor&#10;&#10;Description automatically generated">
              <a:extLst>
                <a:ext uri="{FF2B5EF4-FFF2-40B4-BE49-F238E27FC236}">
                  <a16:creationId xmlns:a16="http://schemas.microsoft.com/office/drawing/2014/main" id="{4FEEC824-39C9-E35F-54A3-F3B0C2CC1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9488" y="3265452"/>
              <a:ext cx="3344257" cy="2507721"/>
            </a:xfrm>
            <a:prstGeom prst="rect">
              <a:avLst/>
            </a:prstGeom>
          </p:spPr>
        </p:pic>
        <p:pic>
          <p:nvPicPr>
            <p:cNvPr id="8" name="Picture 7" descr="A picture containing outdoor, grass, plant&#10;&#10;Description automatically generated">
              <a:extLst>
                <a:ext uri="{FF2B5EF4-FFF2-40B4-BE49-F238E27FC236}">
                  <a16:creationId xmlns:a16="http://schemas.microsoft.com/office/drawing/2014/main" id="{95739250-4F0A-2B42-6B1E-C41016C49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6798" y="956533"/>
              <a:ext cx="2964811" cy="222319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7416FF-5428-57E6-DA47-9C28820965DA}"/>
                </a:ext>
              </a:extLst>
            </p:cNvPr>
            <p:cNvSpPr txBox="1"/>
            <p:nvPr/>
          </p:nvSpPr>
          <p:spPr>
            <a:xfrm>
              <a:off x="1099488" y="3265449"/>
              <a:ext cx="2164230" cy="452613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1148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(~50% snow)</a:t>
              </a:r>
            </a:p>
          </p:txBody>
        </p:sp>
        <p:pic>
          <p:nvPicPr>
            <p:cNvPr id="10" name="Picture 9" descr="A picture containing outdoor, forest&#10;&#10;Description automatically generated">
              <a:extLst>
                <a:ext uri="{FF2B5EF4-FFF2-40B4-BE49-F238E27FC236}">
                  <a16:creationId xmlns:a16="http://schemas.microsoft.com/office/drawing/2014/main" id="{108F9BFB-72F8-510F-9432-17E737A5F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8579" y="3242647"/>
              <a:ext cx="3344256" cy="250772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C309FE-91A7-AD20-81FF-7FA1F63BE6D4}"/>
                </a:ext>
              </a:extLst>
            </p:cNvPr>
            <p:cNvSpPr txBox="1"/>
            <p:nvPr/>
          </p:nvSpPr>
          <p:spPr>
            <a:xfrm>
              <a:off x="4518580" y="3243169"/>
              <a:ext cx="2164230" cy="452613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sz="1148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(~75% snow)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BE3DB5-C02E-C051-1F1C-62A6A6DFFDF1}"/>
                </a:ext>
              </a:extLst>
            </p:cNvPr>
            <p:cNvSpPr txBox="1"/>
            <p:nvPr/>
          </p:nvSpPr>
          <p:spPr>
            <a:xfrm>
              <a:off x="2608026" y="1148598"/>
              <a:ext cx="2164230" cy="452613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75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n-US" sz="1148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(0% snow)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8640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4521BE6-F4A8-9023-F42A-AC7989509CD1}"/>
              </a:ext>
            </a:extLst>
          </p:cNvPr>
          <p:cNvGrpSpPr/>
          <p:nvPr/>
        </p:nvGrpSpPr>
        <p:grpSpPr>
          <a:xfrm>
            <a:off x="1471340" y="910282"/>
            <a:ext cx="4053680" cy="3670330"/>
            <a:chOff x="1471340" y="910282"/>
            <a:chExt cx="4053680" cy="3670330"/>
          </a:xfrm>
        </p:grpSpPr>
        <p:pic>
          <p:nvPicPr>
            <p:cNvPr id="6" name="Picture 5" descr="A picture containing snow, tree, outdoor, nature&#10;&#10;Description automatically generated">
              <a:extLst>
                <a:ext uri="{FF2B5EF4-FFF2-40B4-BE49-F238E27FC236}">
                  <a16:creationId xmlns:a16="http://schemas.microsoft.com/office/drawing/2014/main" id="{4675193A-AAB1-A53B-A030-E7B432637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4953" y="3163328"/>
              <a:ext cx="1890067" cy="1417284"/>
            </a:xfrm>
            <a:prstGeom prst="rect">
              <a:avLst/>
            </a:prstGeom>
          </p:spPr>
        </p:pic>
        <p:pic>
          <p:nvPicPr>
            <p:cNvPr id="7" name="Picture 6" descr="A picture containing text, grass, tree, outdoor&#10;&#10;Description automatically generated">
              <a:extLst>
                <a:ext uri="{FF2B5EF4-FFF2-40B4-BE49-F238E27FC236}">
                  <a16:creationId xmlns:a16="http://schemas.microsoft.com/office/drawing/2014/main" id="{4FEEC824-39C9-E35F-54A3-F3B0C2CC1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4952" y="1279614"/>
              <a:ext cx="1890068" cy="1417284"/>
            </a:xfrm>
            <a:prstGeom prst="rect">
              <a:avLst/>
            </a:prstGeom>
          </p:spPr>
        </p:pic>
        <p:pic>
          <p:nvPicPr>
            <p:cNvPr id="8" name="Picture 7" descr="A picture containing outdoor, grass, plant&#10;&#10;Description automatically generated">
              <a:extLst>
                <a:ext uri="{FF2B5EF4-FFF2-40B4-BE49-F238E27FC236}">
                  <a16:creationId xmlns:a16="http://schemas.microsoft.com/office/drawing/2014/main" id="{95739250-4F0A-2B42-6B1E-C41016C49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1340" y="1279614"/>
              <a:ext cx="1890067" cy="1417284"/>
            </a:xfrm>
            <a:prstGeom prst="rect">
              <a:avLst/>
            </a:prstGeom>
          </p:spPr>
        </p:pic>
        <p:pic>
          <p:nvPicPr>
            <p:cNvPr id="10" name="Picture 9" descr="A picture containing outdoor, forest&#10;&#10;Description automatically generated">
              <a:extLst>
                <a:ext uri="{FF2B5EF4-FFF2-40B4-BE49-F238E27FC236}">
                  <a16:creationId xmlns:a16="http://schemas.microsoft.com/office/drawing/2014/main" id="{108F9BFB-72F8-510F-9432-17E737A5F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1340" y="3163328"/>
              <a:ext cx="1890067" cy="141728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8DC5414-E5F0-9E3A-10D1-84020F62AC32}"/>
                </a:ext>
              </a:extLst>
            </p:cNvPr>
            <p:cNvSpPr txBox="1"/>
            <p:nvPr/>
          </p:nvSpPr>
          <p:spPr>
            <a:xfrm>
              <a:off x="1851958" y="910282"/>
              <a:ext cx="112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no snow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6514BDF-B79E-0BA9-8BCC-89D669378AEB}"/>
                </a:ext>
              </a:extLst>
            </p:cNvPr>
            <p:cNvSpPr txBox="1"/>
            <p:nvPr/>
          </p:nvSpPr>
          <p:spPr>
            <a:xfrm>
              <a:off x="4121400" y="910282"/>
              <a:ext cx="824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snow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1ABA13-DD42-BF33-A1E1-FCE690F0EF9D}"/>
                </a:ext>
              </a:extLst>
            </p:cNvPr>
            <p:cNvSpPr txBox="1"/>
            <p:nvPr/>
          </p:nvSpPr>
          <p:spPr>
            <a:xfrm>
              <a:off x="2003979" y="2769721"/>
              <a:ext cx="824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snow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5E13F0-8B6F-4A86-F779-E634CF6E9642}"/>
                </a:ext>
              </a:extLst>
            </p:cNvPr>
            <p:cNvSpPr txBox="1"/>
            <p:nvPr/>
          </p:nvSpPr>
          <p:spPr>
            <a:xfrm>
              <a:off x="4121400" y="2769721"/>
              <a:ext cx="824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snow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2338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, wood&#10;&#10;Description automatically generated">
            <a:extLst>
              <a:ext uri="{FF2B5EF4-FFF2-40B4-BE49-F238E27FC236}">
                <a16:creationId xmlns:a16="http://schemas.microsoft.com/office/drawing/2014/main" id="{F89ECA1C-F523-F5FF-A710-23905447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46" y="330781"/>
            <a:ext cx="2817341" cy="21130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106A0DD-A16E-E192-72A1-118257F3E3E5}"/>
              </a:ext>
            </a:extLst>
          </p:cNvPr>
          <p:cNvGrpSpPr/>
          <p:nvPr/>
        </p:nvGrpSpPr>
        <p:grpSpPr>
          <a:xfrm>
            <a:off x="1601935" y="2939453"/>
            <a:ext cx="8823374" cy="3246372"/>
            <a:chOff x="1601935" y="2939453"/>
            <a:chExt cx="8823374" cy="3246372"/>
          </a:xfrm>
        </p:grpSpPr>
        <p:pic>
          <p:nvPicPr>
            <p:cNvPr id="5" name="Picture 4" descr="A picture containing outdoor, grass, plant&#10;&#10;Description automatically generated">
              <a:extLst>
                <a:ext uri="{FF2B5EF4-FFF2-40B4-BE49-F238E27FC236}">
                  <a16:creationId xmlns:a16="http://schemas.microsoft.com/office/drawing/2014/main" id="{E59B60A6-CC2D-85ED-1578-C3DFBAACA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1935" y="2939453"/>
              <a:ext cx="4329309" cy="3246372"/>
            </a:xfrm>
            <a:prstGeom prst="rect">
              <a:avLst/>
            </a:prstGeom>
          </p:spPr>
        </p:pic>
        <p:pic>
          <p:nvPicPr>
            <p:cNvPr id="6" name="Picture 5" descr="A picture containing snow, tree, outdoor, nature&#10;&#10;Description automatically generated">
              <a:extLst>
                <a:ext uri="{FF2B5EF4-FFF2-40B4-BE49-F238E27FC236}">
                  <a16:creationId xmlns:a16="http://schemas.microsoft.com/office/drawing/2014/main" id="{9818DFB3-D5D8-17EA-9536-7EAC644D1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939453"/>
              <a:ext cx="4329309" cy="3246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5175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AFD54E-345C-114E-2010-6A5F2CC2D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045" y="1243706"/>
            <a:ext cx="8661130" cy="422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6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23</Words>
  <Application>Microsoft Macintosh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 BREEN</dc:creator>
  <cp:lastModifiedBy>cbreen</cp:lastModifiedBy>
  <cp:revision>2</cp:revision>
  <dcterms:created xsi:type="dcterms:W3CDTF">2023-05-04T11:51:48Z</dcterms:created>
  <dcterms:modified xsi:type="dcterms:W3CDTF">2023-06-20T13:15:18Z</dcterms:modified>
</cp:coreProperties>
</file>